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98" r:id="rId5"/>
    <p:sldId id="283" r:id="rId6"/>
    <p:sldId id="297" r:id="rId7"/>
    <p:sldId id="292" r:id="rId8"/>
    <p:sldId id="284" r:id="rId9"/>
    <p:sldId id="293" r:id="rId10"/>
    <p:sldId id="300" r:id="rId11"/>
    <p:sldId id="294" r:id="rId12"/>
    <p:sldId id="303" r:id="rId13"/>
    <p:sldId id="299" r:id="rId14"/>
    <p:sldId id="295" r:id="rId15"/>
    <p:sldId id="302" r:id="rId16"/>
    <p:sldId id="30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5816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830" autoAdjust="0"/>
  </p:normalViewPr>
  <p:slideViewPr>
    <p:cSldViewPr snapToGrid="0">
      <p:cViewPr varScale="1">
        <p:scale>
          <a:sx n="75" d="100"/>
          <a:sy n="75" d="100"/>
        </p:scale>
        <p:origin x="974" y="53"/>
      </p:cViewPr>
      <p:guideLst/>
    </p:cSldViewPr>
  </p:slideViewPr>
  <p:outlineViewPr>
    <p:cViewPr>
      <p:scale>
        <a:sx n="33" d="100"/>
        <a:sy n="33" d="100"/>
      </p:scale>
      <p:origin x="0" y="-9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F58834-AEE5-48EA-A41C-FF32191C132D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DE13C7B-04B4-4793-A03D-2E378AD14A95}">
      <dgm:prSet custT="1"/>
      <dgm:spPr/>
      <dgm:t>
        <a:bodyPr/>
        <a:lstStyle/>
        <a:p>
          <a:r>
            <a:rPr lang="en-US" sz="1400" dirty="0"/>
            <a:t>Project By:</a:t>
          </a:r>
        </a:p>
      </dgm:t>
    </dgm:pt>
    <dgm:pt modelId="{ECFECF7F-8297-4AD6-90C2-DD05EBD800CA}" type="parTrans" cxnId="{526334B1-0E62-4C9B-BE7F-60D0FE0DCC28}">
      <dgm:prSet/>
      <dgm:spPr/>
      <dgm:t>
        <a:bodyPr/>
        <a:lstStyle/>
        <a:p>
          <a:endParaRPr lang="en-US"/>
        </a:p>
      </dgm:t>
    </dgm:pt>
    <dgm:pt modelId="{AE8DF8C0-F652-45BE-BFED-4FAE3EA21CDE}" type="sibTrans" cxnId="{526334B1-0E62-4C9B-BE7F-60D0FE0DCC28}">
      <dgm:prSet/>
      <dgm:spPr/>
      <dgm:t>
        <a:bodyPr/>
        <a:lstStyle/>
        <a:p>
          <a:endParaRPr lang="en-US"/>
        </a:p>
      </dgm:t>
    </dgm:pt>
    <dgm:pt modelId="{75A4B752-3313-428D-9A56-E3E824C00719}">
      <dgm:prSet custT="1"/>
      <dgm:spPr/>
      <dgm:t>
        <a:bodyPr/>
        <a:lstStyle/>
        <a:p>
          <a:r>
            <a:rPr lang="en-US" sz="1200" dirty="0"/>
            <a:t>Carly Osborne</a:t>
          </a:r>
        </a:p>
      </dgm:t>
    </dgm:pt>
    <dgm:pt modelId="{DEB2BD86-8425-4369-A5D6-D4EDE9912BE0}" type="parTrans" cxnId="{8D359A04-3932-44E0-9603-2BC0917D13A4}">
      <dgm:prSet/>
      <dgm:spPr/>
      <dgm:t>
        <a:bodyPr/>
        <a:lstStyle/>
        <a:p>
          <a:endParaRPr lang="en-US"/>
        </a:p>
      </dgm:t>
    </dgm:pt>
    <dgm:pt modelId="{F2A43514-F1FF-44FF-90D9-C6102C456B84}" type="sibTrans" cxnId="{8D359A04-3932-44E0-9603-2BC0917D13A4}">
      <dgm:prSet/>
      <dgm:spPr/>
      <dgm:t>
        <a:bodyPr/>
        <a:lstStyle/>
        <a:p>
          <a:endParaRPr lang="en-US"/>
        </a:p>
      </dgm:t>
    </dgm:pt>
    <dgm:pt modelId="{8E61FB89-5913-4A3A-8EE6-3B7CFD56B036}">
      <dgm:prSet custT="1"/>
      <dgm:spPr/>
      <dgm:t>
        <a:bodyPr/>
        <a:lstStyle/>
        <a:p>
          <a:r>
            <a:rPr lang="en-US" sz="1200" dirty="0"/>
            <a:t>Evan Johnson</a:t>
          </a:r>
        </a:p>
      </dgm:t>
    </dgm:pt>
    <dgm:pt modelId="{06B18147-E048-4ADE-AA67-F4146E1D9572}" type="parTrans" cxnId="{2AE0D6B5-14EA-4079-B0ED-65949BA64E86}">
      <dgm:prSet/>
      <dgm:spPr/>
      <dgm:t>
        <a:bodyPr/>
        <a:lstStyle/>
        <a:p>
          <a:endParaRPr lang="en-US"/>
        </a:p>
      </dgm:t>
    </dgm:pt>
    <dgm:pt modelId="{95DB2F1C-B13E-4E51-8494-5F65DC7C468C}" type="sibTrans" cxnId="{2AE0D6B5-14EA-4079-B0ED-65949BA64E86}">
      <dgm:prSet/>
      <dgm:spPr/>
      <dgm:t>
        <a:bodyPr/>
        <a:lstStyle/>
        <a:p>
          <a:endParaRPr lang="en-US"/>
        </a:p>
      </dgm:t>
    </dgm:pt>
    <dgm:pt modelId="{D475A3A2-1687-4017-9B29-C73FA27C65E2}">
      <dgm:prSet custT="1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n-US" sz="1200" dirty="0"/>
            <a:t>Mohamed Bedreddine</a:t>
          </a:r>
        </a:p>
      </dgm:t>
    </dgm:pt>
    <dgm:pt modelId="{58DDD4EF-6363-442B-ACB9-3F82C2CF477B}" type="parTrans" cxnId="{83209A15-A0B2-4348-8023-0E0C05F7E00F}">
      <dgm:prSet/>
      <dgm:spPr/>
      <dgm:t>
        <a:bodyPr/>
        <a:lstStyle/>
        <a:p>
          <a:endParaRPr lang="en-US"/>
        </a:p>
      </dgm:t>
    </dgm:pt>
    <dgm:pt modelId="{58830E12-F9A1-4FCB-8BBF-33CAB7791426}" type="sibTrans" cxnId="{83209A15-A0B2-4348-8023-0E0C05F7E00F}">
      <dgm:prSet/>
      <dgm:spPr/>
      <dgm:t>
        <a:bodyPr/>
        <a:lstStyle/>
        <a:p>
          <a:endParaRPr lang="en-US"/>
        </a:p>
      </dgm:t>
    </dgm:pt>
    <dgm:pt modelId="{5F20150B-C907-4119-B4A9-AF528CC5AEA4}">
      <dgm:prSet custT="1"/>
      <dgm:spPr>
        <a:solidFill>
          <a:srgbClr val="C00000"/>
        </a:solidFill>
      </dgm:spPr>
      <dgm:t>
        <a:bodyPr/>
        <a:lstStyle/>
        <a:p>
          <a:r>
            <a:rPr lang="en-US" sz="1200" dirty="0"/>
            <a:t>Rima Philip</a:t>
          </a:r>
        </a:p>
      </dgm:t>
    </dgm:pt>
    <dgm:pt modelId="{3D7999BC-BE74-42C7-B9EB-BA1F1B14DCF6}" type="parTrans" cxnId="{E0C03598-E055-4190-871D-03E4A9A9385E}">
      <dgm:prSet/>
      <dgm:spPr/>
      <dgm:t>
        <a:bodyPr/>
        <a:lstStyle/>
        <a:p>
          <a:endParaRPr lang="en-US"/>
        </a:p>
      </dgm:t>
    </dgm:pt>
    <dgm:pt modelId="{6659DB49-5FB6-42D1-B774-9C3F0A644F70}" type="sibTrans" cxnId="{E0C03598-E055-4190-871D-03E4A9A9385E}">
      <dgm:prSet/>
      <dgm:spPr/>
      <dgm:t>
        <a:bodyPr/>
        <a:lstStyle/>
        <a:p>
          <a:endParaRPr lang="en-US"/>
        </a:p>
      </dgm:t>
    </dgm:pt>
    <dgm:pt modelId="{FEA4FBFC-4540-41B5-AF54-42677842587A}">
      <dgm:prSet custT="1"/>
      <dgm:spPr/>
      <dgm:t>
        <a:bodyPr/>
        <a:lstStyle/>
        <a:p>
          <a:r>
            <a:rPr lang="en-US" sz="1200" dirty="0"/>
            <a:t>Alex Chao</a:t>
          </a:r>
        </a:p>
      </dgm:t>
    </dgm:pt>
    <dgm:pt modelId="{5071354B-7995-4804-AEF3-7D82DFA1670E}" type="parTrans" cxnId="{D4F91EEC-7DE2-41F0-8B57-EE45A2C96AA1}">
      <dgm:prSet/>
      <dgm:spPr/>
      <dgm:t>
        <a:bodyPr/>
        <a:lstStyle/>
        <a:p>
          <a:endParaRPr lang="en-US"/>
        </a:p>
      </dgm:t>
    </dgm:pt>
    <dgm:pt modelId="{20ED5F97-0B37-4C9E-853E-8AE1FE90DAD6}" type="sibTrans" cxnId="{D4F91EEC-7DE2-41F0-8B57-EE45A2C96AA1}">
      <dgm:prSet/>
      <dgm:spPr/>
      <dgm:t>
        <a:bodyPr/>
        <a:lstStyle/>
        <a:p>
          <a:endParaRPr lang="en-US"/>
        </a:p>
      </dgm:t>
    </dgm:pt>
    <dgm:pt modelId="{7EA45D6F-5F32-4035-BCB2-50267699C1D6}" type="pres">
      <dgm:prSet presAssocID="{E3F58834-AEE5-48EA-A41C-FF32191C132D}" presName="linear" presStyleCnt="0">
        <dgm:presLayoutVars>
          <dgm:animLvl val="lvl"/>
          <dgm:resizeHandles val="exact"/>
        </dgm:presLayoutVars>
      </dgm:prSet>
      <dgm:spPr/>
    </dgm:pt>
    <dgm:pt modelId="{5C70905C-0460-43B7-A667-7591B4CDC105}" type="pres">
      <dgm:prSet presAssocID="{0DE13C7B-04B4-4793-A03D-2E378AD14A95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DC842E19-3C7C-4039-991C-D04A8A7AF844}" type="pres">
      <dgm:prSet presAssocID="{AE8DF8C0-F652-45BE-BFED-4FAE3EA21CDE}" presName="spacer" presStyleCnt="0"/>
      <dgm:spPr/>
    </dgm:pt>
    <dgm:pt modelId="{781F0CBD-D9AD-4B63-BD54-CC4F9FD65C41}" type="pres">
      <dgm:prSet presAssocID="{FEA4FBFC-4540-41B5-AF54-42677842587A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F119E379-7E35-4014-A1F9-3DC3BC84B46F}" type="pres">
      <dgm:prSet presAssocID="{20ED5F97-0B37-4C9E-853E-8AE1FE90DAD6}" presName="spacer" presStyleCnt="0"/>
      <dgm:spPr/>
    </dgm:pt>
    <dgm:pt modelId="{9E49909F-2727-4628-864C-788DDEF33195}" type="pres">
      <dgm:prSet presAssocID="{75A4B752-3313-428D-9A56-E3E824C00719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FDF6659-8EE7-41B9-B7D0-5735C26B9398}" type="pres">
      <dgm:prSet presAssocID="{F2A43514-F1FF-44FF-90D9-C6102C456B84}" presName="spacer" presStyleCnt="0"/>
      <dgm:spPr/>
    </dgm:pt>
    <dgm:pt modelId="{D86D66AD-9925-4A9C-8178-81D721265349}" type="pres">
      <dgm:prSet presAssocID="{8E61FB89-5913-4A3A-8EE6-3B7CFD56B036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D44193BE-05FE-4163-B141-BA81336BE601}" type="pres">
      <dgm:prSet presAssocID="{95DB2F1C-B13E-4E51-8494-5F65DC7C468C}" presName="spacer" presStyleCnt="0"/>
      <dgm:spPr/>
    </dgm:pt>
    <dgm:pt modelId="{3BBAC657-72C5-4193-88B2-BF1F087E28D4}" type="pres">
      <dgm:prSet presAssocID="{D475A3A2-1687-4017-9B29-C73FA27C65E2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DC61F73A-2FF1-4446-8384-8CF750FE8193}" type="pres">
      <dgm:prSet presAssocID="{58830E12-F9A1-4FCB-8BBF-33CAB7791426}" presName="spacer" presStyleCnt="0"/>
      <dgm:spPr/>
    </dgm:pt>
    <dgm:pt modelId="{33AE8B7A-C9D0-4D84-A90D-9D078FB27AFC}" type="pres">
      <dgm:prSet presAssocID="{5F20150B-C907-4119-B4A9-AF528CC5AEA4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043EA402-2DCE-47F8-AA56-0DED753C8C79}" type="presOf" srcId="{75A4B752-3313-428D-9A56-E3E824C00719}" destId="{9E49909F-2727-4628-864C-788DDEF33195}" srcOrd="0" destOrd="0" presId="urn:microsoft.com/office/officeart/2005/8/layout/vList2"/>
    <dgm:cxn modelId="{8D359A04-3932-44E0-9603-2BC0917D13A4}" srcId="{E3F58834-AEE5-48EA-A41C-FF32191C132D}" destId="{75A4B752-3313-428D-9A56-E3E824C00719}" srcOrd="2" destOrd="0" parTransId="{DEB2BD86-8425-4369-A5D6-D4EDE9912BE0}" sibTransId="{F2A43514-F1FF-44FF-90D9-C6102C456B84}"/>
    <dgm:cxn modelId="{83209A15-A0B2-4348-8023-0E0C05F7E00F}" srcId="{E3F58834-AEE5-48EA-A41C-FF32191C132D}" destId="{D475A3A2-1687-4017-9B29-C73FA27C65E2}" srcOrd="4" destOrd="0" parTransId="{58DDD4EF-6363-442B-ACB9-3F82C2CF477B}" sibTransId="{58830E12-F9A1-4FCB-8BBF-33CAB7791426}"/>
    <dgm:cxn modelId="{CAD48822-983F-43E5-8C2C-7090A96DDF0F}" type="presOf" srcId="{0DE13C7B-04B4-4793-A03D-2E378AD14A95}" destId="{5C70905C-0460-43B7-A667-7591B4CDC105}" srcOrd="0" destOrd="0" presId="urn:microsoft.com/office/officeart/2005/8/layout/vList2"/>
    <dgm:cxn modelId="{9D3FEE2B-87D5-4700-A5C9-C8DD94257DC4}" type="presOf" srcId="{8E61FB89-5913-4A3A-8EE6-3B7CFD56B036}" destId="{D86D66AD-9925-4A9C-8178-81D721265349}" srcOrd="0" destOrd="0" presId="urn:microsoft.com/office/officeart/2005/8/layout/vList2"/>
    <dgm:cxn modelId="{E903D933-18EB-49DA-AED3-699B018822CF}" type="presOf" srcId="{E3F58834-AEE5-48EA-A41C-FF32191C132D}" destId="{7EA45D6F-5F32-4035-BCB2-50267699C1D6}" srcOrd="0" destOrd="0" presId="urn:microsoft.com/office/officeart/2005/8/layout/vList2"/>
    <dgm:cxn modelId="{14229B4F-16B4-497F-843B-69D69AE872FF}" type="presOf" srcId="{5F20150B-C907-4119-B4A9-AF528CC5AEA4}" destId="{33AE8B7A-C9D0-4D84-A90D-9D078FB27AFC}" srcOrd="0" destOrd="0" presId="urn:microsoft.com/office/officeart/2005/8/layout/vList2"/>
    <dgm:cxn modelId="{E0C03598-E055-4190-871D-03E4A9A9385E}" srcId="{E3F58834-AEE5-48EA-A41C-FF32191C132D}" destId="{5F20150B-C907-4119-B4A9-AF528CC5AEA4}" srcOrd="5" destOrd="0" parTransId="{3D7999BC-BE74-42C7-B9EB-BA1F1B14DCF6}" sibTransId="{6659DB49-5FB6-42D1-B774-9C3F0A644F70}"/>
    <dgm:cxn modelId="{2B1145AD-E654-42D3-88FD-1B1C3726D019}" type="presOf" srcId="{FEA4FBFC-4540-41B5-AF54-42677842587A}" destId="{781F0CBD-D9AD-4B63-BD54-CC4F9FD65C41}" srcOrd="0" destOrd="0" presId="urn:microsoft.com/office/officeart/2005/8/layout/vList2"/>
    <dgm:cxn modelId="{526334B1-0E62-4C9B-BE7F-60D0FE0DCC28}" srcId="{E3F58834-AEE5-48EA-A41C-FF32191C132D}" destId="{0DE13C7B-04B4-4793-A03D-2E378AD14A95}" srcOrd="0" destOrd="0" parTransId="{ECFECF7F-8297-4AD6-90C2-DD05EBD800CA}" sibTransId="{AE8DF8C0-F652-45BE-BFED-4FAE3EA21CDE}"/>
    <dgm:cxn modelId="{2AE0D6B5-14EA-4079-B0ED-65949BA64E86}" srcId="{E3F58834-AEE5-48EA-A41C-FF32191C132D}" destId="{8E61FB89-5913-4A3A-8EE6-3B7CFD56B036}" srcOrd="3" destOrd="0" parTransId="{06B18147-E048-4ADE-AA67-F4146E1D9572}" sibTransId="{95DB2F1C-B13E-4E51-8494-5F65DC7C468C}"/>
    <dgm:cxn modelId="{A24ED2BD-BE43-499C-B875-0DAFDACD7230}" type="presOf" srcId="{D475A3A2-1687-4017-9B29-C73FA27C65E2}" destId="{3BBAC657-72C5-4193-88B2-BF1F087E28D4}" srcOrd="0" destOrd="0" presId="urn:microsoft.com/office/officeart/2005/8/layout/vList2"/>
    <dgm:cxn modelId="{D4F91EEC-7DE2-41F0-8B57-EE45A2C96AA1}" srcId="{E3F58834-AEE5-48EA-A41C-FF32191C132D}" destId="{FEA4FBFC-4540-41B5-AF54-42677842587A}" srcOrd="1" destOrd="0" parTransId="{5071354B-7995-4804-AEF3-7D82DFA1670E}" sibTransId="{20ED5F97-0B37-4C9E-853E-8AE1FE90DAD6}"/>
    <dgm:cxn modelId="{A6E4D92C-F46C-4830-993F-4CB144BAF1D4}" type="presParOf" srcId="{7EA45D6F-5F32-4035-BCB2-50267699C1D6}" destId="{5C70905C-0460-43B7-A667-7591B4CDC105}" srcOrd="0" destOrd="0" presId="urn:microsoft.com/office/officeart/2005/8/layout/vList2"/>
    <dgm:cxn modelId="{213A560C-26EA-4266-A933-9E52E89830D7}" type="presParOf" srcId="{7EA45D6F-5F32-4035-BCB2-50267699C1D6}" destId="{DC842E19-3C7C-4039-991C-D04A8A7AF844}" srcOrd="1" destOrd="0" presId="urn:microsoft.com/office/officeart/2005/8/layout/vList2"/>
    <dgm:cxn modelId="{043E4161-7C84-41B9-97D5-FF0EE91FFAFF}" type="presParOf" srcId="{7EA45D6F-5F32-4035-BCB2-50267699C1D6}" destId="{781F0CBD-D9AD-4B63-BD54-CC4F9FD65C41}" srcOrd="2" destOrd="0" presId="urn:microsoft.com/office/officeart/2005/8/layout/vList2"/>
    <dgm:cxn modelId="{79AFB125-A155-423F-B811-903B5EFC96E9}" type="presParOf" srcId="{7EA45D6F-5F32-4035-BCB2-50267699C1D6}" destId="{F119E379-7E35-4014-A1F9-3DC3BC84B46F}" srcOrd="3" destOrd="0" presId="urn:microsoft.com/office/officeart/2005/8/layout/vList2"/>
    <dgm:cxn modelId="{F1B8AB9F-8B70-4E0D-ABB4-8BE4EB54B4E8}" type="presParOf" srcId="{7EA45D6F-5F32-4035-BCB2-50267699C1D6}" destId="{9E49909F-2727-4628-864C-788DDEF33195}" srcOrd="4" destOrd="0" presId="urn:microsoft.com/office/officeart/2005/8/layout/vList2"/>
    <dgm:cxn modelId="{30DDFCA9-EBE3-4935-BDB5-2839BC4801BF}" type="presParOf" srcId="{7EA45D6F-5F32-4035-BCB2-50267699C1D6}" destId="{7FDF6659-8EE7-41B9-B7D0-5735C26B9398}" srcOrd="5" destOrd="0" presId="urn:microsoft.com/office/officeart/2005/8/layout/vList2"/>
    <dgm:cxn modelId="{9FABA654-4A06-4D89-8BE6-A9A11FFC52A5}" type="presParOf" srcId="{7EA45D6F-5F32-4035-BCB2-50267699C1D6}" destId="{D86D66AD-9925-4A9C-8178-81D721265349}" srcOrd="6" destOrd="0" presId="urn:microsoft.com/office/officeart/2005/8/layout/vList2"/>
    <dgm:cxn modelId="{D0827AD0-FE26-4797-BB6D-710EF59BB23E}" type="presParOf" srcId="{7EA45D6F-5F32-4035-BCB2-50267699C1D6}" destId="{D44193BE-05FE-4163-B141-BA81336BE601}" srcOrd="7" destOrd="0" presId="urn:microsoft.com/office/officeart/2005/8/layout/vList2"/>
    <dgm:cxn modelId="{0CE3EB2A-B54A-4489-8618-90E32CDD57BA}" type="presParOf" srcId="{7EA45D6F-5F32-4035-BCB2-50267699C1D6}" destId="{3BBAC657-72C5-4193-88B2-BF1F087E28D4}" srcOrd="8" destOrd="0" presId="urn:microsoft.com/office/officeart/2005/8/layout/vList2"/>
    <dgm:cxn modelId="{E9E655CD-41E2-4CE8-9020-FF7158601795}" type="presParOf" srcId="{7EA45D6F-5F32-4035-BCB2-50267699C1D6}" destId="{DC61F73A-2FF1-4446-8384-8CF750FE8193}" srcOrd="9" destOrd="0" presId="urn:microsoft.com/office/officeart/2005/8/layout/vList2"/>
    <dgm:cxn modelId="{939FBCFD-1D20-4E1A-AA15-0E74996AE0BC}" type="presParOf" srcId="{7EA45D6F-5F32-4035-BCB2-50267699C1D6}" destId="{33AE8B7A-C9D0-4D84-A90D-9D078FB27AFC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4DBF26-46CF-449C-9A68-6C6C1560E740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8C93065-3A95-429A-A5E8-127C39EA7C66}">
      <dgm:prSet phldrT="[Text]"/>
      <dgm:spPr/>
      <dgm:t>
        <a:bodyPr/>
        <a:lstStyle/>
        <a:p>
          <a:r>
            <a:rPr lang="en-US" dirty="0"/>
            <a:t>Route1</a:t>
          </a:r>
        </a:p>
      </dgm:t>
    </dgm:pt>
    <dgm:pt modelId="{1171CD66-582A-477B-947F-C8F96255AF03}" type="parTrans" cxnId="{AAA08FCC-A5FA-4B09-AE28-5585572A1E77}">
      <dgm:prSet/>
      <dgm:spPr/>
      <dgm:t>
        <a:bodyPr/>
        <a:lstStyle/>
        <a:p>
          <a:endParaRPr lang="en-US"/>
        </a:p>
      </dgm:t>
    </dgm:pt>
    <dgm:pt modelId="{CD448889-2BE0-4602-A518-00957FD9ECBA}" type="sibTrans" cxnId="{AAA08FCC-A5FA-4B09-AE28-5585572A1E77}">
      <dgm:prSet/>
      <dgm:spPr/>
      <dgm:t>
        <a:bodyPr/>
        <a:lstStyle/>
        <a:p>
          <a:endParaRPr lang="en-US"/>
        </a:p>
      </dgm:t>
    </dgm:pt>
    <dgm:pt modelId="{05325784-2E19-4AFF-B7B4-151D1EE14322}">
      <dgm:prSet phldrT="[Text]"/>
      <dgm:spPr/>
      <dgm:t>
        <a:bodyPr/>
        <a:lstStyle/>
        <a:p>
          <a:r>
            <a:rPr lang="en-US" dirty="0"/>
            <a:t>World Map &amp; Scatter Plot</a:t>
          </a:r>
        </a:p>
      </dgm:t>
    </dgm:pt>
    <dgm:pt modelId="{2A661195-A198-4653-927E-3667A55DE0C2}" type="parTrans" cxnId="{D19BB2BA-BF5B-435D-A92C-2713F4FCE314}">
      <dgm:prSet/>
      <dgm:spPr/>
      <dgm:t>
        <a:bodyPr/>
        <a:lstStyle/>
        <a:p>
          <a:endParaRPr lang="en-US"/>
        </a:p>
      </dgm:t>
    </dgm:pt>
    <dgm:pt modelId="{E9E4B567-CD24-44C0-A422-7A4E0A691D66}" type="sibTrans" cxnId="{D19BB2BA-BF5B-435D-A92C-2713F4FCE314}">
      <dgm:prSet/>
      <dgm:spPr/>
      <dgm:t>
        <a:bodyPr/>
        <a:lstStyle/>
        <a:p>
          <a:endParaRPr lang="en-US"/>
        </a:p>
      </dgm:t>
    </dgm:pt>
    <dgm:pt modelId="{D9A031D1-706E-4CCA-91B1-936C08CAB80C}">
      <dgm:prSet phldrT="[Text]"/>
      <dgm:spPr/>
      <dgm:t>
        <a:bodyPr/>
        <a:lstStyle/>
        <a:p>
          <a:r>
            <a:rPr lang="en-US" dirty="0"/>
            <a:t>Route 2</a:t>
          </a:r>
        </a:p>
      </dgm:t>
    </dgm:pt>
    <dgm:pt modelId="{36D7B71D-A40A-4DD5-9147-2CD2569F603C}" type="parTrans" cxnId="{3E053192-948A-4B81-857C-9C873E8FD2D8}">
      <dgm:prSet/>
      <dgm:spPr/>
      <dgm:t>
        <a:bodyPr/>
        <a:lstStyle/>
        <a:p>
          <a:endParaRPr lang="en-US"/>
        </a:p>
      </dgm:t>
    </dgm:pt>
    <dgm:pt modelId="{9C39DD48-643C-40DA-AD39-2F2B97F7A339}" type="sibTrans" cxnId="{3E053192-948A-4B81-857C-9C873E8FD2D8}">
      <dgm:prSet/>
      <dgm:spPr/>
      <dgm:t>
        <a:bodyPr/>
        <a:lstStyle/>
        <a:p>
          <a:endParaRPr lang="en-US"/>
        </a:p>
      </dgm:t>
    </dgm:pt>
    <dgm:pt modelId="{7C489EE1-D1E2-43B3-AE89-BD76852932CB}">
      <dgm:prSet phldrT="[Text]"/>
      <dgm:spPr/>
      <dgm:t>
        <a:bodyPr/>
        <a:lstStyle/>
        <a:p>
          <a:r>
            <a:rPr lang="en-US" dirty="0"/>
            <a:t>Horizontal Stacked Bar Chart</a:t>
          </a:r>
        </a:p>
      </dgm:t>
    </dgm:pt>
    <dgm:pt modelId="{6EDDF476-5886-4358-9526-4B4D7384C7B5}" type="parTrans" cxnId="{1CA3BC12-5FB5-4A75-8B9A-6B58E54B3AA2}">
      <dgm:prSet/>
      <dgm:spPr/>
      <dgm:t>
        <a:bodyPr/>
        <a:lstStyle/>
        <a:p>
          <a:endParaRPr lang="en-US"/>
        </a:p>
      </dgm:t>
    </dgm:pt>
    <dgm:pt modelId="{E9AC2DDE-7373-414E-96F0-BB4E8747FF33}" type="sibTrans" cxnId="{1CA3BC12-5FB5-4A75-8B9A-6B58E54B3AA2}">
      <dgm:prSet/>
      <dgm:spPr/>
      <dgm:t>
        <a:bodyPr/>
        <a:lstStyle/>
        <a:p>
          <a:endParaRPr lang="en-US"/>
        </a:p>
      </dgm:t>
    </dgm:pt>
    <dgm:pt modelId="{EA38633A-45F5-443B-9F56-885120A6C99A}">
      <dgm:prSet/>
      <dgm:spPr/>
      <dgm:t>
        <a:bodyPr/>
        <a:lstStyle/>
        <a:p>
          <a:r>
            <a:rPr lang="en-US" dirty="0"/>
            <a:t>Route 3</a:t>
          </a:r>
        </a:p>
      </dgm:t>
    </dgm:pt>
    <dgm:pt modelId="{5E425336-91AD-419D-8F13-EFA33DEEA2ED}" type="parTrans" cxnId="{AE7D5A8D-463E-41DF-951F-4AE79ECCA9F3}">
      <dgm:prSet/>
      <dgm:spPr/>
      <dgm:t>
        <a:bodyPr/>
        <a:lstStyle/>
        <a:p>
          <a:endParaRPr lang="en-US"/>
        </a:p>
      </dgm:t>
    </dgm:pt>
    <dgm:pt modelId="{55811600-5EFB-4D83-91C4-A340FD595991}" type="sibTrans" cxnId="{AE7D5A8D-463E-41DF-951F-4AE79ECCA9F3}">
      <dgm:prSet/>
      <dgm:spPr/>
      <dgm:t>
        <a:bodyPr/>
        <a:lstStyle/>
        <a:p>
          <a:endParaRPr lang="en-US"/>
        </a:p>
      </dgm:t>
    </dgm:pt>
    <dgm:pt modelId="{D95C5D0C-FA49-48B9-BD4C-A68EA1A06655}">
      <dgm:prSet/>
      <dgm:spPr/>
      <dgm:t>
        <a:bodyPr/>
        <a:lstStyle/>
        <a:p>
          <a:r>
            <a:rPr lang="en-US" dirty="0"/>
            <a:t>Data Page</a:t>
          </a:r>
        </a:p>
      </dgm:t>
    </dgm:pt>
    <dgm:pt modelId="{3926ABF8-C7AB-478E-9D3C-D994964A8662}" type="parTrans" cxnId="{E7F91AC9-3D0B-41E4-A866-ADEFBDEF02E0}">
      <dgm:prSet/>
      <dgm:spPr/>
      <dgm:t>
        <a:bodyPr/>
        <a:lstStyle/>
        <a:p>
          <a:endParaRPr lang="en-US"/>
        </a:p>
      </dgm:t>
    </dgm:pt>
    <dgm:pt modelId="{3F9DD97E-FED8-4B30-92D2-6CCAB6F3A90B}" type="sibTrans" cxnId="{E7F91AC9-3D0B-41E4-A866-ADEFBDEF02E0}">
      <dgm:prSet/>
      <dgm:spPr/>
      <dgm:t>
        <a:bodyPr/>
        <a:lstStyle/>
        <a:p>
          <a:endParaRPr lang="en-US"/>
        </a:p>
      </dgm:t>
    </dgm:pt>
    <dgm:pt modelId="{739E0175-7BF9-4824-9F18-F5B04EB51FA0}" type="pres">
      <dgm:prSet presAssocID="{544DBF26-46CF-449C-9A68-6C6C1560E740}" presName="linear" presStyleCnt="0">
        <dgm:presLayoutVars>
          <dgm:animLvl val="lvl"/>
          <dgm:resizeHandles val="exact"/>
        </dgm:presLayoutVars>
      </dgm:prSet>
      <dgm:spPr/>
    </dgm:pt>
    <dgm:pt modelId="{89593899-EF2D-45CA-9B39-9EA5CFF81CF7}" type="pres">
      <dgm:prSet presAssocID="{C8C93065-3A95-429A-A5E8-127C39EA7C66}" presName="parentText" presStyleLbl="node1" presStyleIdx="0" presStyleCnt="3" custLinFactX="75204" custLinFactNeighborX="100000" custLinFactNeighborY="-26741">
        <dgm:presLayoutVars>
          <dgm:chMax val="0"/>
          <dgm:bulletEnabled val="1"/>
        </dgm:presLayoutVars>
      </dgm:prSet>
      <dgm:spPr/>
    </dgm:pt>
    <dgm:pt modelId="{97F8282D-E09D-4AC4-A873-013F4347DE78}" type="pres">
      <dgm:prSet presAssocID="{C8C93065-3A95-429A-A5E8-127C39EA7C66}" presName="childText" presStyleLbl="revTx" presStyleIdx="0" presStyleCnt="3">
        <dgm:presLayoutVars>
          <dgm:bulletEnabled val="1"/>
        </dgm:presLayoutVars>
      </dgm:prSet>
      <dgm:spPr/>
    </dgm:pt>
    <dgm:pt modelId="{54D0CF3B-0537-45CC-AA42-07077FAD764C}" type="pres">
      <dgm:prSet presAssocID="{D9A031D1-706E-4CCA-91B1-936C08CAB80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EDAFCDA-20B0-484A-AC30-93C5F1F3A608}" type="pres">
      <dgm:prSet presAssocID="{D9A031D1-706E-4CCA-91B1-936C08CAB80C}" presName="childText" presStyleLbl="revTx" presStyleIdx="1" presStyleCnt="3">
        <dgm:presLayoutVars>
          <dgm:bulletEnabled val="1"/>
        </dgm:presLayoutVars>
      </dgm:prSet>
      <dgm:spPr/>
    </dgm:pt>
    <dgm:pt modelId="{900D36AF-B473-4993-A31C-B3D1DED2CB05}" type="pres">
      <dgm:prSet presAssocID="{EA38633A-45F5-443B-9F56-885120A6C99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7026150-564B-4B5D-B263-BD9C62F3C8F7}" type="pres">
      <dgm:prSet presAssocID="{EA38633A-45F5-443B-9F56-885120A6C99A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423F040A-6408-4429-9C16-EEED4292FC7E}" type="presOf" srcId="{C8C93065-3A95-429A-A5E8-127C39EA7C66}" destId="{89593899-EF2D-45CA-9B39-9EA5CFF81CF7}" srcOrd="0" destOrd="0" presId="urn:microsoft.com/office/officeart/2005/8/layout/vList2"/>
    <dgm:cxn modelId="{1CA3BC12-5FB5-4A75-8B9A-6B58E54B3AA2}" srcId="{D9A031D1-706E-4CCA-91B1-936C08CAB80C}" destId="{7C489EE1-D1E2-43B3-AE89-BD76852932CB}" srcOrd="0" destOrd="0" parTransId="{6EDDF476-5886-4358-9526-4B4D7384C7B5}" sibTransId="{E9AC2DDE-7373-414E-96F0-BB4E8747FF33}"/>
    <dgm:cxn modelId="{E3B4243A-3DD5-418D-BD13-BC6B359005FD}" type="presOf" srcId="{05325784-2E19-4AFF-B7B4-151D1EE14322}" destId="{97F8282D-E09D-4AC4-A873-013F4347DE78}" srcOrd="0" destOrd="0" presId="urn:microsoft.com/office/officeart/2005/8/layout/vList2"/>
    <dgm:cxn modelId="{59AE0E47-7354-4714-8494-756E4B40F5CF}" type="presOf" srcId="{EA38633A-45F5-443B-9F56-885120A6C99A}" destId="{900D36AF-B473-4993-A31C-B3D1DED2CB05}" srcOrd="0" destOrd="0" presId="urn:microsoft.com/office/officeart/2005/8/layout/vList2"/>
    <dgm:cxn modelId="{A0C74554-D6CD-4B31-8D05-BEF133352C8C}" type="presOf" srcId="{544DBF26-46CF-449C-9A68-6C6C1560E740}" destId="{739E0175-7BF9-4824-9F18-F5B04EB51FA0}" srcOrd="0" destOrd="0" presId="urn:microsoft.com/office/officeart/2005/8/layout/vList2"/>
    <dgm:cxn modelId="{AE7D5A8D-463E-41DF-951F-4AE79ECCA9F3}" srcId="{544DBF26-46CF-449C-9A68-6C6C1560E740}" destId="{EA38633A-45F5-443B-9F56-885120A6C99A}" srcOrd="2" destOrd="0" parTransId="{5E425336-91AD-419D-8F13-EFA33DEEA2ED}" sibTransId="{55811600-5EFB-4D83-91C4-A340FD595991}"/>
    <dgm:cxn modelId="{885CBA91-67ED-42BA-A209-159E9ED955D2}" type="presOf" srcId="{D95C5D0C-FA49-48B9-BD4C-A68EA1A06655}" destId="{A7026150-564B-4B5D-B263-BD9C62F3C8F7}" srcOrd="0" destOrd="0" presId="urn:microsoft.com/office/officeart/2005/8/layout/vList2"/>
    <dgm:cxn modelId="{3E053192-948A-4B81-857C-9C873E8FD2D8}" srcId="{544DBF26-46CF-449C-9A68-6C6C1560E740}" destId="{D9A031D1-706E-4CCA-91B1-936C08CAB80C}" srcOrd="1" destOrd="0" parTransId="{36D7B71D-A40A-4DD5-9147-2CD2569F603C}" sibTransId="{9C39DD48-643C-40DA-AD39-2F2B97F7A339}"/>
    <dgm:cxn modelId="{D19BB2BA-BF5B-435D-A92C-2713F4FCE314}" srcId="{C8C93065-3A95-429A-A5E8-127C39EA7C66}" destId="{05325784-2E19-4AFF-B7B4-151D1EE14322}" srcOrd="0" destOrd="0" parTransId="{2A661195-A198-4653-927E-3667A55DE0C2}" sibTransId="{E9E4B567-CD24-44C0-A422-7A4E0A691D66}"/>
    <dgm:cxn modelId="{E7F91AC9-3D0B-41E4-A866-ADEFBDEF02E0}" srcId="{EA38633A-45F5-443B-9F56-885120A6C99A}" destId="{D95C5D0C-FA49-48B9-BD4C-A68EA1A06655}" srcOrd="0" destOrd="0" parTransId="{3926ABF8-C7AB-478E-9D3C-D994964A8662}" sibTransId="{3F9DD97E-FED8-4B30-92D2-6CCAB6F3A90B}"/>
    <dgm:cxn modelId="{AAA08FCC-A5FA-4B09-AE28-5585572A1E77}" srcId="{544DBF26-46CF-449C-9A68-6C6C1560E740}" destId="{C8C93065-3A95-429A-A5E8-127C39EA7C66}" srcOrd="0" destOrd="0" parTransId="{1171CD66-582A-477B-947F-C8F96255AF03}" sibTransId="{CD448889-2BE0-4602-A518-00957FD9ECBA}"/>
    <dgm:cxn modelId="{73888DCD-8AB2-4599-935B-C210EE157A69}" type="presOf" srcId="{7C489EE1-D1E2-43B3-AE89-BD76852932CB}" destId="{AEDAFCDA-20B0-484A-AC30-93C5F1F3A608}" srcOrd="0" destOrd="0" presId="urn:microsoft.com/office/officeart/2005/8/layout/vList2"/>
    <dgm:cxn modelId="{B46334D1-A616-4497-AA84-045E16D46538}" type="presOf" srcId="{D9A031D1-706E-4CCA-91B1-936C08CAB80C}" destId="{54D0CF3B-0537-45CC-AA42-07077FAD764C}" srcOrd="0" destOrd="0" presId="urn:microsoft.com/office/officeart/2005/8/layout/vList2"/>
    <dgm:cxn modelId="{9C7EE313-12EC-4F1F-B21F-BD2C8B863773}" type="presParOf" srcId="{739E0175-7BF9-4824-9F18-F5B04EB51FA0}" destId="{89593899-EF2D-45CA-9B39-9EA5CFF81CF7}" srcOrd="0" destOrd="0" presId="urn:microsoft.com/office/officeart/2005/8/layout/vList2"/>
    <dgm:cxn modelId="{0F0380B9-FC62-4821-977A-C636F6B5A872}" type="presParOf" srcId="{739E0175-7BF9-4824-9F18-F5B04EB51FA0}" destId="{97F8282D-E09D-4AC4-A873-013F4347DE78}" srcOrd="1" destOrd="0" presId="urn:microsoft.com/office/officeart/2005/8/layout/vList2"/>
    <dgm:cxn modelId="{779617B7-3EEB-4440-9698-312AEBB68F82}" type="presParOf" srcId="{739E0175-7BF9-4824-9F18-F5B04EB51FA0}" destId="{54D0CF3B-0537-45CC-AA42-07077FAD764C}" srcOrd="2" destOrd="0" presId="urn:microsoft.com/office/officeart/2005/8/layout/vList2"/>
    <dgm:cxn modelId="{8DF2C0D0-7965-4DC7-854C-EE2B2896D7E0}" type="presParOf" srcId="{739E0175-7BF9-4824-9F18-F5B04EB51FA0}" destId="{AEDAFCDA-20B0-484A-AC30-93C5F1F3A608}" srcOrd="3" destOrd="0" presId="urn:microsoft.com/office/officeart/2005/8/layout/vList2"/>
    <dgm:cxn modelId="{A1581B49-638D-4435-A2C9-987F533FE62C}" type="presParOf" srcId="{739E0175-7BF9-4824-9F18-F5B04EB51FA0}" destId="{900D36AF-B473-4993-A31C-B3D1DED2CB05}" srcOrd="4" destOrd="0" presId="urn:microsoft.com/office/officeart/2005/8/layout/vList2"/>
    <dgm:cxn modelId="{BB53F06C-AAE2-417D-A4C8-B8CC08BDEDD1}" type="presParOf" srcId="{739E0175-7BF9-4824-9F18-F5B04EB51FA0}" destId="{A7026150-564B-4B5D-B263-BD9C62F3C8F7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70905C-0460-43B7-A667-7591B4CDC105}">
      <dsp:nvSpPr>
        <dsp:cNvPr id="0" name=""/>
        <dsp:cNvSpPr/>
      </dsp:nvSpPr>
      <dsp:spPr>
        <a:xfrm>
          <a:off x="0" y="26578"/>
          <a:ext cx="1699554" cy="3744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Project By:</a:t>
          </a:r>
        </a:p>
      </dsp:txBody>
      <dsp:txXfrm>
        <a:off x="18277" y="44855"/>
        <a:ext cx="1663000" cy="337846"/>
      </dsp:txXfrm>
    </dsp:sp>
    <dsp:sp modelId="{781F0CBD-D9AD-4B63-BD54-CC4F9FD65C41}">
      <dsp:nvSpPr>
        <dsp:cNvPr id="0" name=""/>
        <dsp:cNvSpPr/>
      </dsp:nvSpPr>
      <dsp:spPr>
        <a:xfrm>
          <a:off x="0" y="458578"/>
          <a:ext cx="1699554" cy="374400"/>
        </a:xfrm>
        <a:prstGeom prst="roundRect">
          <a:avLst/>
        </a:prstGeom>
        <a:gradFill rotWithShape="0">
          <a:gsLst>
            <a:gs pos="0">
              <a:schemeClr val="accent5">
                <a:hueOff val="-2809517"/>
                <a:satOff val="6821"/>
                <a:lumOff val="658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809517"/>
                <a:satOff val="6821"/>
                <a:lumOff val="658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809517"/>
                <a:satOff val="6821"/>
                <a:lumOff val="658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Alex Chao</a:t>
          </a:r>
        </a:p>
      </dsp:txBody>
      <dsp:txXfrm>
        <a:off x="18277" y="476855"/>
        <a:ext cx="1663000" cy="337846"/>
      </dsp:txXfrm>
    </dsp:sp>
    <dsp:sp modelId="{9E49909F-2727-4628-864C-788DDEF33195}">
      <dsp:nvSpPr>
        <dsp:cNvPr id="0" name=""/>
        <dsp:cNvSpPr/>
      </dsp:nvSpPr>
      <dsp:spPr>
        <a:xfrm>
          <a:off x="0" y="890578"/>
          <a:ext cx="1699554" cy="374400"/>
        </a:xfrm>
        <a:prstGeom prst="roundRect">
          <a:avLst/>
        </a:prstGeom>
        <a:gradFill rotWithShape="0">
          <a:gsLst>
            <a:gs pos="0">
              <a:schemeClr val="accent5">
                <a:hueOff val="-5619035"/>
                <a:satOff val="13642"/>
                <a:lumOff val="1317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619035"/>
                <a:satOff val="13642"/>
                <a:lumOff val="1317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619035"/>
                <a:satOff val="13642"/>
                <a:lumOff val="1317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Carly Osborne</a:t>
          </a:r>
        </a:p>
      </dsp:txBody>
      <dsp:txXfrm>
        <a:off x="18277" y="908855"/>
        <a:ext cx="1663000" cy="337846"/>
      </dsp:txXfrm>
    </dsp:sp>
    <dsp:sp modelId="{D86D66AD-9925-4A9C-8178-81D721265349}">
      <dsp:nvSpPr>
        <dsp:cNvPr id="0" name=""/>
        <dsp:cNvSpPr/>
      </dsp:nvSpPr>
      <dsp:spPr>
        <a:xfrm>
          <a:off x="0" y="1322578"/>
          <a:ext cx="1699554" cy="374400"/>
        </a:xfrm>
        <a:prstGeom prst="roundRect">
          <a:avLst/>
        </a:prstGeom>
        <a:gradFill rotWithShape="0">
          <a:gsLst>
            <a:gs pos="0">
              <a:schemeClr val="accent5">
                <a:hueOff val="-8428553"/>
                <a:satOff val="20463"/>
                <a:lumOff val="1976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8428553"/>
                <a:satOff val="20463"/>
                <a:lumOff val="1976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8428553"/>
                <a:satOff val="20463"/>
                <a:lumOff val="1976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Evan Johnson</a:t>
          </a:r>
        </a:p>
      </dsp:txBody>
      <dsp:txXfrm>
        <a:off x="18277" y="1340855"/>
        <a:ext cx="1663000" cy="337846"/>
      </dsp:txXfrm>
    </dsp:sp>
    <dsp:sp modelId="{3BBAC657-72C5-4193-88B2-BF1F087E28D4}">
      <dsp:nvSpPr>
        <dsp:cNvPr id="0" name=""/>
        <dsp:cNvSpPr/>
      </dsp:nvSpPr>
      <dsp:spPr>
        <a:xfrm>
          <a:off x="0" y="1754578"/>
          <a:ext cx="1699554" cy="374400"/>
        </a:xfrm>
        <a:prstGeom prst="roundRect">
          <a:avLst/>
        </a:prstGeom>
        <a:solidFill>
          <a:schemeClr val="accent4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Mohamed Bedreddine</a:t>
          </a:r>
        </a:p>
      </dsp:txBody>
      <dsp:txXfrm>
        <a:off x="18277" y="1772855"/>
        <a:ext cx="1663000" cy="337846"/>
      </dsp:txXfrm>
    </dsp:sp>
    <dsp:sp modelId="{33AE8B7A-C9D0-4D84-A90D-9D078FB27AFC}">
      <dsp:nvSpPr>
        <dsp:cNvPr id="0" name=""/>
        <dsp:cNvSpPr/>
      </dsp:nvSpPr>
      <dsp:spPr>
        <a:xfrm>
          <a:off x="0" y="2186578"/>
          <a:ext cx="1699554" cy="374400"/>
        </a:xfrm>
        <a:prstGeom prst="roundRect">
          <a:avLst/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Rima Philip</a:t>
          </a:r>
        </a:p>
      </dsp:txBody>
      <dsp:txXfrm>
        <a:off x="18277" y="2204855"/>
        <a:ext cx="1663000" cy="3378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593899-EF2D-45CA-9B39-9EA5CFF81CF7}">
      <dsp:nvSpPr>
        <dsp:cNvPr id="0" name=""/>
        <dsp:cNvSpPr/>
      </dsp:nvSpPr>
      <dsp:spPr>
        <a:xfrm>
          <a:off x="0" y="0"/>
          <a:ext cx="2455956" cy="50368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Route1</a:t>
          </a:r>
        </a:p>
      </dsp:txBody>
      <dsp:txXfrm>
        <a:off x="24588" y="24588"/>
        <a:ext cx="2406780" cy="454509"/>
      </dsp:txXfrm>
    </dsp:sp>
    <dsp:sp modelId="{97F8282D-E09D-4AC4-A873-013F4347DE78}">
      <dsp:nvSpPr>
        <dsp:cNvPr id="0" name=""/>
        <dsp:cNvSpPr/>
      </dsp:nvSpPr>
      <dsp:spPr>
        <a:xfrm>
          <a:off x="0" y="506874"/>
          <a:ext cx="2455956" cy="499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97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World Map &amp; Scatter Plot</a:t>
          </a:r>
        </a:p>
      </dsp:txBody>
      <dsp:txXfrm>
        <a:off x="0" y="506874"/>
        <a:ext cx="2455956" cy="499904"/>
      </dsp:txXfrm>
    </dsp:sp>
    <dsp:sp modelId="{54D0CF3B-0537-45CC-AA42-07077FAD764C}">
      <dsp:nvSpPr>
        <dsp:cNvPr id="0" name=""/>
        <dsp:cNvSpPr/>
      </dsp:nvSpPr>
      <dsp:spPr>
        <a:xfrm>
          <a:off x="0" y="1006779"/>
          <a:ext cx="2455956" cy="503685"/>
        </a:xfrm>
        <a:prstGeom prst="roundRect">
          <a:avLst/>
        </a:prstGeom>
        <a:solidFill>
          <a:schemeClr val="accent5">
            <a:hueOff val="-7023793"/>
            <a:satOff val="17053"/>
            <a:lumOff val="164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Route 2</a:t>
          </a:r>
        </a:p>
      </dsp:txBody>
      <dsp:txXfrm>
        <a:off x="24588" y="1031367"/>
        <a:ext cx="2406780" cy="454509"/>
      </dsp:txXfrm>
    </dsp:sp>
    <dsp:sp modelId="{AEDAFCDA-20B0-484A-AC30-93C5F1F3A608}">
      <dsp:nvSpPr>
        <dsp:cNvPr id="0" name=""/>
        <dsp:cNvSpPr/>
      </dsp:nvSpPr>
      <dsp:spPr>
        <a:xfrm>
          <a:off x="0" y="1510464"/>
          <a:ext cx="2455956" cy="499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97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Horizontal Stacked Bar Chart</a:t>
          </a:r>
        </a:p>
      </dsp:txBody>
      <dsp:txXfrm>
        <a:off x="0" y="1510464"/>
        <a:ext cx="2455956" cy="499904"/>
      </dsp:txXfrm>
    </dsp:sp>
    <dsp:sp modelId="{900D36AF-B473-4993-A31C-B3D1DED2CB05}">
      <dsp:nvSpPr>
        <dsp:cNvPr id="0" name=""/>
        <dsp:cNvSpPr/>
      </dsp:nvSpPr>
      <dsp:spPr>
        <a:xfrm>
          <a:off x="0" y="2010369"/>
          <a:ext cx="2455956" cy="503685"/>
        </a:xfrm>
        <a:prstGeom prst="roundRect">
          <a:avLst/>
        </a:prstGeom>
        <a:solidFill>
          <a:schemeClr val="accent5">
            <a:hueOff val="-14047587"/>
            <a:satOff val="34105"/>
            <a:lumOff val="329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Route 3</a:t>
          </a:r>
        </a:p>
      </dsp:txBody>
      <dsp:txXfrm>
        <a:off x="24588" y="2034957"/>
        <a:ext cx="2406780" cy="454509"/>
      </dsp:txXfrm>
    </dsp:sp>
    <dsp:sp modelId="{A7026150-564B-4B5D-B263-BD9C62F3C8F7}">
      <dsp:nvSpPr>
        <dsp:cNvPr id="0" name=""/>
        <dsp:cNvSpPr/>
      </dsp:nvSpPr>
      <dsp:spPr>
        <a:xfrm>
          <a:off x="0" y="2514054"/>
          <a:ext cx="2455956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97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Data Page</a:t>
          </a:r>
        </a:p>
      </dsp:txBody>
      <dsp:txXfrm>
        <a:off x="0" y="2514054"/>
        <a:ext cx="2455956" cy="347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9/24/2019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9/24/2019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o.int/gho/mortality_burden_disease/life_tables/hale_text/en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GDP: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accepted method of determining a country's level of wealth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Social Support: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"If you were in trouble, do you have relatives or friends you can count on to help you whenever you need them, or not?“</a:t>
            </a: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Life Expectancy: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estimate for the healthy life expectancy represents the average number of "healthy" years a child at birth is estimated to live.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It's calculated by the WHO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based on over 100 different health factors.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Freedom: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"Are you satisfied or dissatisfied with your freedom to choose what you do with your life?"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92941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7760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95064-E6BF-43CD-ACBD-6363E8D9B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114627"/>
            <a:ext cx="5956300" cy="1095056"/>
          </a:xfrm>
          <a:solidFill>
            <a:schemeClr val="tx1">
              <a:alpha val="80000"/>
            </a:schemeClr>
          </a:solidFill>
        </p:spPr>
        <p:txBody>
          <a:bodyPr vert="horz" lIns="252000" tIns="180000" rIns="180000" bIns="180000" rtlCol="0">
            <a:noAutofit/>
          </a:bodyPr>
          <a:lstStyle>
            <a:lvl1pPr marL="0" indent="0" algn="l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marL="266700" lvl="0" indent="-26670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2563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08000"/>
            <a:ext cx="11328000" cy="5183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6207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E1E0B79-3CC8-4DCF-8AEC-AC43BC9A3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86" y="1007250"/>
            <a:ext cx="5460114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5546508-E26C-46CD-8939-D20E71BF4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1007250"/>
            <a:ext cx="5448115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5553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01623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 descr="Accent bar right&#10;">
            <a:extLst>
              <a:ext uri="{FF2B5EF4-FFF2-40B4-BE49-F238E27FC236}">
                <a16:creationId xmlns:a16="http://schemas.microsoft.com/office/drawing/2014/main" id="{3E8A46E0-47C2-4441-B7DD-F621A80F1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1016231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902C307-6561-4E11-9899-1F34830AE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4128"/>
            <a:ext cx="5448115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D73439B-6B1B-47C5-B2B0-409015FB3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086" y="1224128"/>
            <a:ext cx="5447914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12AC6878-44C6-4445-A225-70C0DC482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1955731"/>
            <a:ext cx="5447914" cy="42339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6D675DA8-374F-4915-973A-53612A41F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1943031"/>
            <a:ext cx="5447914" cy="42466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5315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5B68CA9-AC4C-4D15-9BA1-A9F1AC56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B24D8A-D8A5-4F57-A260-A4CF75FC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14327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E50A411-2E68-4F4D-B4BC-62E87C633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FBF39A8-0BD5-48FD-9993-F595D4F72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40633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B3A426-6D4A-4D91-ACD6-A2C25BAE44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4370" y="2033588"/>
            <a:ext cx="8863262" cy="2790825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72436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04335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B622-3B93-42C5-94AE-CEB2CFD05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7C3563-89B7-4C8E-B4D6-95218A437A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C06D1-FEC9-4DC0-96F5-390AD4FA3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200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Imag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Imag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07689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15037"/>
            <a:ext cx="5472000" cy="33769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08214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12214"/>
            <a:ext cx="5472113" cy="337903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Rectangle 9" descr="Accent block left">
            <a:extLst>
              <a:ext uri="{FF2B5EF4-FFF2-40B4-BE49-F238E27FC236}">
                <a16:creationId xmlns:a16="http://schemas.microsoft.com/office/drawing/2014/main" id="{BBC0CAF5-0DE6-4BEA-824E-124A54A76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Rectangle 10" descr="Accent bar right&#10;">
            <a:extLst>
              <a:ext uri="{FF2B5EF4-FFF2-40B4-BE49-F238E27FC236}">
                <a16:creationId xmlns:a16="http://schemas.microsoft.com/office/drawing/2014/main" id="{ED008080-B2F5-441A-8B15-30AE86BBF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Thank You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10243100" y="6422491"/>
            <a:ext cx="1053900" cy="380860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r">
              <a:lnSpc>
                <a:spcPts val="1000"/>
              </a:lnSpc>
            </a:pPr>
            <a:r>
              <a:rPr lang="en-US" sz="2500" b="1" i="0" spc="-100" baseline="0" noProof="0" dirty="0">
                <a:solidFill>
                  <a:schemeClr val="accent1"/>
                </a:solidFill>
                <a:latin typeface="+mj-lt"/>
              </a:rPr>
              <a:t>TREY</a:t>
            </a:r>
            <a:r>
              <a:rPr lang="en-US" sz="1600" b="1" i="0" spc="-100" baseline="0" noProof="0" dirty="0">
                <a:solidFill>
                  <a:schemeClr val="accent1"/>
                </a:solidFill>
                <a:latin typeface="+mj-lt"/>
              </a:rPr>
              <a:t> </a:t>
            </a:r>
            <a:br>
              <a:rPr lang="en-US" sz="1600" b="1" i="0" spc="-100" baseline="0" noProof="0" dirty="0">
                <a:solidFill>
                  <a:schemeClr val="accent1"/>
                </a:solidFill>
                <a:latin typeface="+mj-lt"/>
              </a:rPr>
            </a:br>
            <a:r>
              <a:rPr lang="en-US" sz="1200" b="0" i="0" spc="140" baseline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research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3" r:id="rId18"/>
    <p:sldLayoutId id="2147483674" r:id="rId19"/>
    <p:sldLayoutId id="2147483654" r:id="rId20"/>
    <p:sldLayoutId id="2147483655" r:id="rId21"/>
    <p:sldLayoutId id="2147483675" r:id="rId22"/>
    <p:sldLayoutId id="2147483672" r:id="rId23"/>
    <p:sldLayoutId id="2147483676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orldhappiness.report/ed/2019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kaggle.com/unsdsn/world-happiness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A8A1CBA-9BB5-2246-9F4B-98EAD7C90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1" y="-23780"/>
            <a:ext cx="9983822" cy="688177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8732" y="2441643"/>
            <a:ext cx="7426987" cy="1114279"/>
          </a:xfrm>
        </p:spPr>
        <p:txBody>
          <a:bodyPr/>
          <a:lstStyle/>
          <a:p>
            <a:r>
              <a:rPr lang="en-US" sz="5800" dirty="0"/>
              <a:t>The Pursuit of Happiness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4520" y="6272215"/>
            <a:ext cx="8359302" cy="580921"/>
          </a:xfrm>
        </p:spPr>
        <p:txBody>
          <a:bodyPr/>
          <a:lstStyle/>
          <a:p>
            <a:r>
              <a:rPr lang="en-US" dirty="0"/>
              <a:t>A data visualization project on the United Nations yearly World Happiness Report.</a:t>
            </a:r>
          </a:p>
        </p:txBody>
      </p:sp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86A6FE80-A99D-48FE-B423-7F408C04EC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3449064"/>
              </p:ext>
            </p:extLst>
          </p:nvPr>
        </p:nvGraphicFramePr>
        <p:xfrm>
          <a:off x="10284923" y="3968885"/>
          <a:ext cx="1699554" cy="25875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2 | World Happiness Scores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/>
          <a:lstStyle/>
          <a:p>
            <a:r>
              <a:rPr lang="en-US" dirty="0"/>
              <a:t>interactive horizontal Stacked Bar Chart plotted using D3 and Chart library.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06607D-6575-4E64-92E1-361A2FF7F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741836"/>
            <a:ext cx="11054080" cy="446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62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3 | Data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4AFD2-303D-4B48-AA3E-C96B74D8127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Data loaded to an interactive JavaScript table with filtering capabilities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BD8C14-3C0C-45E1-BAA5-6FB3318CC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459792"/>
            <a:ext cx="10896600" cy="496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3A92EC-6F84-4BDB-B0B5-A8DAEE049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Heroku Deployment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06A11-B16A-44A5-A5BD-6A35FFC95F2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60B6BC-F163-475E-B97E-33F824EA4E2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TBD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AF0E284-B5B9-42FA-8BEA-59F4076B6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9537" y="431800"/>
            <a:ext cx="6470614" cy="5429250"/>
          </a:xfrm>
        </p:spPr>
      </p:pic>
    </p:spTree>
    <p:extLst>
      <p:ext uri="{BB962C8B-B14F-4D97-AF65-F5344CB8AC3E}">
        <p14:creationId xmlns:p14="http://schemas.microsoft.com/office/powerpoint/2010/main" val="1495577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9AAE556C-2847-4764-B49B-7A94970C3C6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-91440" y="-1"/>
            <a:ext cx="9780588" cy="6804025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B697D8B0-347A-41D5-A7BF-587DEFD354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5280" y="2824481"/>
            <a:ext cx="4236720" cy="9144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FEC58D2B-3BCA-4E18-905C-6A004E8F54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65600" y="6045201"/>
            <a:ext cx="5614988" cy="741874"/>
          </a:xfrm>
        </p:spPr>
        <p:txBody>
          <a:bodyPr/>
          <a:lstStyle/>
          <a:p>
            <a:r>
              <a:rPr lang="en-US" dirty="0"/>
              <a:t>For more info visit </a:t>
            </a:r>
            <a:r>
              <a:rPr lang="en-US" dirty="0">
                <a:hlinkClick r:id="rId3"/>
              </a:rPr>
              <a:t>https://worldhappiness.report/ed/2019/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98A7D-ACAE-424E-A053-A9E58D5B11F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70638"/>
            <a:ext cx="431800" cy="433387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63612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Changing World Happiness</a:t>
            </a:r>
          </a:p>
          <a:p>
            <a:r>
              <a:rPr lang="en-US" dirty="0"/>
              <a:t>World Happiness Report focuses on happiness and the community</a:t>
            </a:r>
          </a:p>
          <a:p>
            <a:r>
              <a:rPr lang="en-US" dirty="0"/>
              <a:t>How happiness has evolved over the past dozen years, with a focus on the technologies, social norms, conflicts and government policies that have driven those changes.</a:t>
            </a:r>
          </a:p>
          <a:p>
            <a:r>
              <a:rPr lang="en-US" dirty="0"/>
              <a:t>Countries are ranked each year based on a Happiness Index. This index rates the happiness of countries on a scale from 0 to 10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096000" y="21074"/>
            <a:ext cx="5907932" cy="3938621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616028" y="376651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4240" y="3881336"/>
            <a:ext cx="6066708" cy="1084362"/>
          </a:xfrm>
        </p:spPr>
        <p:txBody>
          <a:bodyPr/>
          <a:lstStyle/>
          <a:p>
            <a:r>
              <a:rPr lang="en-US" sz="4000" dirty="0"/>
              <a:t>The World Happiness Report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130374" y="4973867"/>
            <a:ext cx="4920574" cy="1162800"/>
          </a:xfrm>
        </p:spPr>
        <p:txBody>
          <a:bodyPr/>
          <a:lstStyle/>
          <a:p>
            <a:r>
              <a:rPr lang="en-US" dirty="0"/>
              <a:t>A landmark survey of the state of </a:t>
            </a:r>
            <a:r>
              <a:rPr lang="en-US" b="1" dirty="0"/>
              <a:t>global happiness</a:t>
            </a:r>
            <a:r>
              <a:rPr lang="en-US" dirty="0"/>
              <a:t> that ranks 156 countries by how happy their citizens perceive themselves to be.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7E468295-904F-0743-AD06-67DA21353B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277982" y="216000"/>
            <a:ext cx="4779320" cy="6371351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18100" y="312661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876893"/>
            <a:ext cx="6641900" cy="866307"/>
          </a:xfrm>
        </p:spPr>
        <p:txBody>
          <a:bodyPr/>
          <a:lstStyle/>
          <a:p>
            <a:r>
              <a:rPr lang="en-US" dirty="0"/>
              <a:t>The factors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18334" y="2621281"/>
            <a:ext cx="6641626" cy="473071"/>
          </a:xfrm>
        </p:spPr>
        <p:txBody>
          <a:bodyPr/>
          <a:lstStyle/>
          <a:p>
            <a:r>
              <a:rPr lang="en-US" dirty="0"/>
              <a:t>What factors are used to measure the happiness index?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23840" y="3281680"/>
            <a:ext cx="6436160" cy="2910319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There are 6 main factors which are corelated:</a:t>
            </a:r>
          </a:p>
          <a:p>
            <a:r>
              <a:rPr lang="en-US" dirty="0"/>
              <a:t>GDP per capita (GDP divided by population) </a:t>
            </a:r>
          </a:p>
          <a:p>
            <a:r>
              <a:rPr lang="en-US" dirty="0"/>
              <a:t>Family/Social Support</a:t>
            </a:r>
          </a:p>
          <a:p>
            <a:r>
              <a:rPr lang="en-US" dirty="0"/>
              <a:t>Healthy Life Expectancy</a:t>
            </a:r>
          </a:p>
          <a:p>
            <a:r>
              <a:rPr lang="en-US" dirty="0"/>
              <a:t>Freedom to make life choices</a:t>
            </a:r>
          </a:p>
          <a:p>
            <a:r>
              <a:rPr lang="en-US" dirty="0"/>
              <a:t>Generosity</a:t>
            </a:r>
          </a:p>
          <a:p>
            <a:r>
              <a:rPr lang="en-US" dirty="0"/>
              <a:t>Perceptions of corruption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098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2E7ADBC3-DECA-9F4C-9289-9E43C727592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111781" y="0"/>
            <a:ext cx="9557026" cy="680335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Dataset &amp; the Database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278402B-CA7D-4F5B-B3FA-ED74AB3CFB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Extract-Transform-Load process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&gt; Transform &gt; Load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Data Source : </a:t>
            </a:r>
            <a:r>
              <a:rPr lang="en-US" u="sng" dirty="0">
                <a:hlinkClick r:id="rId2"/>
              </a:rPr>
              <a:t>https://www.kaggle.com/unsdsn/world-happiness</a:t>
            </a:r>
            <a:endParaRPr lang="en-US" dirty="0"/>
          </a:p>
          <a:p>
            <a:r>
              <a:rPr lang="en-US" dirty="0"/>
              <a:t>Datasets (2015, 2016, 2017 &amp; 2018) | Database: Postgres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442934"/>
            <a:ext cx="5472000" cy="360000"/>
          </a:xfrm>
        </p:spPr>
        <p:txBody>
          <a:bodyPr/>
          <a:lstStyle/>
          <a:p>
            <a:r>
              <a:rPr lang="en-US" dirty="0"/>
              <a:t>Extraction &amp; Transform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950768"/>
            <a:ext cx="5472000" cy="2194694"/>
          </a:xfrm>
        </p:spPr>
        <p:txBody>
          <a:bodyPr/>
          <a:lstStyle/>
          <a:p>
            <a:r>
              <a:rPr lang="en-US" dirty="0"/>
              <a:t>Nulla a erat eget nunc hendrerit ultrices eu nec nulla. Donec viverra leo aliquet, auctor quam id, convallis orci. </a:t>
            </a:r>
          </a:p>
          <a:p>
            <a:pPr lvl="1"/>
            <a:r>
              <a:rPr lang="en-US" dirty="0"/>
              <a:t>Sed in molestie est. Cras ornare turpis at ligula posuere, sit amet accumsan neque lobortis.</a:t>
            </a:r>
          </a:p>
          <a:p>
            <a:pPr lvl="1"/>
            <a:r>
              <a:rPr lang="en-US" dirty="0"/>
              <a:t>Maecenas mattis risus ligula, sed ullamcorper nunc efficitur sed. </a:t>
            </a:r>
          </a:p>
          <a:p>
            <a:pPr lvl="1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7CD04AE-9A8B-4DED-855D-F51B510D0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443459"/>
            <a:ext cx="5472000" cy="358775"/>
          </a:xfrm>
        </p:spPr>
        <p:txBody>
          <a:bodyPr/>
          <a:lstStyle/>
          <a:p>
            <a:r>
              <a:rPr lang="en-US" dirty="0"/>
              <a:t>Load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947459"/>
            <a:ext cx="5472113" cy="2196041"/>
          </a:xfrm>
        </p:spPr>
        <p:txBody>
          <a:bodyPr/>
          <a:lstStyle/>
          <a:p>
            <a:r>
              <a:rPr lang="en-US" dirty="0"/>
              <a:t>Praesent venenatis quam tortor, viverra nunc rutrum. </a:t>
            </a:r>
          </a:p>
          <a:p>
            <a:pPr lvl="1"/>
            <a:r>
              <a:rPr lang="en-US" dirty="0"/>
              <a:t>Maecenas malesuada ultricies sapien sit amet pharetra. </a:t>
            </a:r>
          </a:p>
          <a:p>
            <a:pPr lvl="1"/>
            <a:r>
              <a:rPr lang="en-US" dirty="0"/>
              <a:t>Nunc tempus, risus sodales hendrerit, arcu dolor commodo libero, a sollicitudin quam nulla quis lectus. In at porta mauris.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9EAE16-DB30-4D7B-B4CF-9DFE015AD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4774366"/>
            <a:ext cx="2148840" cy="11482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21B727-E01E-4FF9-9C37-0956EF4CDA1C}"/>
              </a:ext>
            </a:extLst>
          </p:cNvPr>
          <p:cNvSpPr txBox="1"/>
          <p:nvPr/>
        </p:nvSpPr>
        <p:spPr>
          <a:xfrm>
            <a:off x="420000" y="5143500"/>
            <a:ext cx="2292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Deriving SQLite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B31FA40-4244-4A8A-AA0F-28A16F572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683" y="4774365"/>
            <a:ext cx="1031480" cy="3109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8BE379-CFC3-40A1-A4E3-9B7B05C5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3048" y="1939459"/>
            <a:ext cx="908471" cy="7637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CEBF978-C02B-4490-AF99-911A8989E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683" y="5366402"/>
            <a:ext cx="751400" cy="3171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622085-F8E7-498D-B8B4-094F16957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711" y="2035296"/>
            <a:ext cx="1031480" cy="31090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BA275D0-B5D1-444A-AB4F-EBEBAB777C77}"/>
              </a:ext>
            </a:extLst>
          </p:cNvPr>
          <p:cNvSpPr txBox="1"/>
          <p:nvPr/>
        </p:nvSpPr>
        <p:spPr>
          <a:xfrm>
            <a:off x="822960" y="5862320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Python…</a:t>
            </a:r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35E3CE9E-B03C-CB4B-A83A-D3265C7A05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2634974" y="54649"/>
            <a:ext cx="9557026" cy="637135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00" y="2156226"/>
            <a:ext cx="4903599" cy="1958400"/>
          </a:xfrm>
        </p:spPr>
        <p:txBody>
          <a:bodyPr/>
          <a:lstStyle/>
          <a:p>
            <a:r>
              <a:rPr lang="en-US" dirty="0"/>
              <a:t>Data Visualization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972F17A-D965-40B9-8ABB-C634072DBC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4110760"/>
            <a:ext cx="4902200" cy="1100565"/>
          </a:xfrm>
        </p:spPr>
        <p:txBody>
          <a:bodyPr/>
          <a:lstStyle/>
          <a:p>
            <a:r>
              <a:rPr lang="en-US" dirty="0"/>
              <a:t>Interactive visualizations to explore the World Happiness data.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Application | </a:t>
            </a:r>
            <a:r>
              <a:rPr lang="en-US" b="0" dirty="0"/>
              <a:t>JavaScript - Python - SQLite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Heroku App link : TBD </a:t>
            </a:r>
          </a:p>
          <a:p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442934"/>
            <a:ext cx="1983769" cy="360000"/>
          </a:xfrm>
        </p:spPr>
        <p:txBody>
          <a:bodyPr/>
          <a:lstStyle/>
          <a:p>
            <a:r>
              <a:rPr lang="en-US" dirty="0"/>
              <a:t>Front End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950768"/>
            <a:ext cx="1983971" cy="1224992"/>
          </a:xfrm>
        </p:spPr>
        <p:txBody>
          <a:bodyPr/>
          <a:lstStyle/>
          <a:p>
            <a:pPr lvl="1"/>
            <a:r>
              <a:rPr lang="en-US" dirty="0"/>
              <a:t>HTML/CSS</a:t>
            </a:r>
          </a:p>
          <a:p>
            <a:pPr lvl="1"/>
            <a:r>
              <a:rPr lang="en-US" dirty="0"/>
              <a:t>Bootstrap</a:t>
            </a:r>
          </a:p>
          <a:p>
            <a:pPr lvl="1"/>
            <a:r>
              <a:rPr lang="en-US" dirty="0"/>
              <a:t>JavaScript</a:t>
            </a:r>
          </a:p>
          <a:p>
            <a:pPr lvl="1"/>
            <a:r>
              <a:rPr lang="en-US" dirty="0"/>
              <a:t>Json</a:t>
            </a:r>
          </a:p>
          <a:p>
            <a:pPr lvl="1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7CD04AE-9A8B-4DED-855D-F51B510D0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57247" y="2087915"/>
            <a:ext cx="1984175" cy="1148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57247" y="2443459"/>
            <a:ext cx="1984175" cy="358775"/>
          </a:xfrm>
        </p:spPr>
        <p:txBody>
          <a:bodyPr/>
          <a:lstStyle/>
          <a:p>
            <a:r>
              <a:rPr lang="en-US" dirty="0"/>
              <a:t>Server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57248" y="2947459"/>
            <a:ext cx="1984174" cy="732317"/>
          </a:xfrm>
        </p:spPr>
        <p:txBody>
          <a:bodyPr/>
          <a:lstStyle/>
          <a:p>
            <a:r>
              <a:rPr lang="en-US" dirty="0"/>
              <a:t>Python </a:t>
            </a:r>
          </a:p>
          <a:p>
            <a:pPr lvl="1"/>
            <a:r>
              <a:rPr lang="en-US" dirty="0"/>
              <a:t>Flask powered RESTful API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9EAE16-DB30-4D7B-B4CF-9DFE015AD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82694" y="2087915"/>
            <a:ext cx="2828177" cy="114824"/>
          </a:xfrm>
          <a:prstGeom prst="rect">
            <a:avLst/>
          </a:prstGeom>
          <a:solidFill>
            <a:srgbClr val="EA58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614F41-2473-4456-90A8-804AB3828E10}"/>
              </a:ext>
            </a:extLst>
          </p:cNvPr>
          <p:cNvSpPr txBox="1"/>
          <p:nvPr/>
        </p:nvSpPr>
        <p:spPr>
          <a:xfrm>
            <a:off x="5482694" y="2363035"/>
            <a:ext cx="2828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Backend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8E9C8C-7BD3-4A9C-856C-22CF451CC514}"/>
              </a:ext>
            </a:extLst>
          </p:cNvPr>
          <p:cNvSpPr txBox="1"/>
          <p:nvPr/>
        </p:nvSpPr>
        <p:spPr>
          <a:xfrm>
            <a:off x="5588001" y="2947458"/>
            <a:ext cx="2722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SQLite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02CED1-3BA0-4E07-85E3-23AE20CA4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1796" y="4528036"/>
            <a:ext cx="2057397" cy="105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C4AD95-73A6-43A1-86B7-23AB65241453}"/>
              </a:ext>
            </a:extLst>
          </p:cNvPr>
          <p:cNvSpPr txBox="1"/>
          <p:nvPr/>
        </p:nvSpPr>
        <p:spPr>
          <a:xfrm>
            <a:off x="324062" y="4756451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JS</a:t>
            </a:r>
            <a:r>
              <a:rPr lang="en-US" b="1" dirty="0"/>
              <a:t>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libraries</a:t>
            </a:r>
            <a:r>
              <a:rPr lang="en-US" b="1" dirty="0"/>
              <a:t>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Used</a:t>
            </a:r>
            <a:endParaRPr 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BEB77D-90CD-47D4-9421-31C1EFF1A10B}"/>
              </a:ext>
            </a:extLst>
          </p:cNvPr>
          <p:cNvSpPr txBox="1"/>
          <p:nvPr/>
        </p:nvSpPr>
        <p:spPr>
          <a:xfrm>
            <a:off x="599441" y="5340998"/>
            <a:ext cx="1452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D3.js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Plotly.js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Chart.js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3472FB-176D-4AA6-9FED-B204A82DCEDC}"/>
              </a:ext>
            </a:extLst>
          </p:cNvPr>
          <p:cNvSpPr txBox="1"/>
          <p:nvPr/>
        </p:nvSpPr>
        <p:spPr>
          <a:xfrm>
            <a:off x="9230359" y="2350851"/>
            <a:ext cx="2760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</a:t>
            </a:r>
            <a:r>
              <a:rPr lang="en-US" dirty="0"/>
              <a:t>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Routes</a:t>
            </a:r>
            <a:r>
              <a:rPr lang="en-US" dirty="0"/>
              <a:t> </a:t>
            </a:r>
            <a:r>
              <a:rPr lang="en-US" b="1" dirty="0"/>
              <a:t>|</a:t>
            </a:r>
            <a:r>
              <a:rPr lang="en-US" dirty="0"/>
              <a:t>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Pages</a:t>
            </a:r>
          </a:p>
        </p:txBody>
      </p:sp>
      <p:graphicFrame>
        <p:nvGraphicFramePr>
          <p:cNvPr id="30" name="Diagram 29">
            <a:extLst>
              <a:ext uri="{FF2B5EF4-FFF2-40B4-BE49-F238E27FC236}">
                <a16:creationId xmlns:a16="http://schemas.microsoft.com/office/drawing/2014/main" id="{6F9715A9-A048-4867-9723-4E484D94C8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4016488"/>
              </p:ext>
            </p:extLst>
          </p:nvPr>
        </p:nvGraphicFramePr>
        <p:xfrm>
          <a:off x="9304041" y="2984997"/>
          <a:ext cx="2455956" cy="2865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1" name="Rectangle 30">
            <a:extLst>
              <a:ext uri="{FF2B5EF4-FFF2-40B4-BE49-F238E27FC236}">
                <a16:creationId xmlns:a16="http://schemas.microsoft.com/office/drawing/2014/main" id="{9379E579-B9EC-4169-862C-0D1C91209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04041" y="2100318"/>
            <a:ext cx="2467272" cy="12777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36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1 | World Happiness 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/>
          <a:lstStyle/>
          <a:p>
            <a:r>
              <a:rPr lang="en-US" dirty="0"/>
              <a:t>World Map showing the variation in the happiness rank. Plotted using D3 and </a:t>
            </a:r>
            <a:r>
              <a:rPr lang="en-US" dirty="0" err="1"/>
              <a:t>Plotly</a:t>
            </a:r>
            <a:r>
              <a:rPr lang="en-US" dirty="0"/>
              <a:t>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70CEF3-5D6A-403B-AB4E-79E9166D6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1757680"/>
            <a:ext cx="7639050" cy="451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AE390-473F-4ABE-8244-17D9F41C5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Route1  |  Scatter Plot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200034-7093-4559-A77B-759A735A2AF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Scatter Plot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C8E9F-58A5-4AD1-A580-DFC61CBC62D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9144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0_Bright business presentation_AAS_v3" id="{57D58BC9-3F05-45D4-81CD-7BA898B4CAAD}" vid="{0F92AA19-00D6-4C71-B13F-219D7994A0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F90D0D0-7C1D-47FF-A2F0-9937AA567A3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EDB5DD7-8DCC-4069-9EB3-5D09818665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8E15EA0-2F38-456B-B156-038699A5D17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Bright business presentation</Template>
  <TotalTime>0</TotalTime>
  <Words>548</Words>
  <Application>Microsoft Office PowerPoint</Application>
  <PresentationFormat>Widescreen</PresentationFormat>
  <Paragraphs>95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Candara</vt:lpstr>
      <vt:lpstr>Corbel</vt:lpstr>
      <vt:lpstr>Times New Roman</vt:lpstr>
      <vt:lpstr>Office Theme</vt:lpstr>
      <vt:lpstr>The Pursuit of Happiness</vt:lpstr>
      <vt:lpstr>The World Happiness Report</vt:lpstr>
      <vt:lpstr>The factors</vt:lpstr>
      <vt:lpstr>Dataset &amp; the Database </vt:lpstr>
      <vt:lpstr>Extract &gt; Transform &gt; Load </vt:lpstr>
      <vt:lpstr>Data Visualization </vt:lpstr>
      <vt:lpstr>The Application | JavaScript - Python - SQLite </vt:lpstr>
      <vt:lpstr>Route 1 | World Happiness Map</vt:lpstr>
      <vt:lpstr>Route1  |  Scatter Plot</vt:lpstr>
      <vt:lpstr>Route 2 | World Happiness Scores</vt:lpstr>
      <vt:lpstr>Route 3 | Data Table</vt:lpstr>
      <vt:lpstr>Heroku Deployment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2019-09-23T23:31:50Z</dcterms:created>
  <dcterms:modified xsi:type="dcterms:W3CDTF">2019-09-24T19:38:32Z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